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D6614"/>
    <a:srgbClr val="23063A"/>
    <a:srgbClr val="1B978C"/>
    <a:srgbClr val="3757A2"/>
    <a:srgbClr val="607C8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0" autoAdjust="0"/>
    <p:restoredTop sz="94660"/>
  </p:normalViewPr>
  <p:slideViewPr>
    <p:cSldViewPr snapToGrid="0">
      <p:cViewPr varScale="1">
        <p:scale>
          <a:sx n="63" d="100"/>
          <a:sy n="63" d="100"/>
        </p:scale>
        <p:origin x="2429" y="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UANNET Thibault (SLN)" userId="f124ed66-1e89-403f-8e33-e291536087e5" providerId="ADAL" clId="{92F3B713-9C6F-495E-9AC7-EB1BDF9E6993}"/>
    <pc:docChg chg="delSld">
      <pc:chgData name="JOUANNET Thibault (SLN)" userId="f124ed66-1e89-403f-8e33-e291536087e5" providerId="ADAL" clId="{92F3B713-9C6F-495E-9AC7-EB1BDF9E6993}" dt="2022-05-13T05:35:44.404" v="0" actId="47"/>
      <pc:docMkLst>
        <pc:docMk/>
      </pc:docMkLst>
      <pc:sldChg chg="del">
        <pc:chgData name="JOUANNET Thibault (SLN)" userId="f124ed66-1e89-403f-8e33-e291536087e5" providerId="ADAL" clId="{92F3B713-9C6F-495E-9AC7-EB1BDF9E6993}" dt="2022-05-13T05:35:44.404" v="0" actId="47"/>
        <pc:sldMkLst>
          <pc:docMk/>
          <pc:sldMk cId="3295572868" sldId="260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587CC-A5AE-46B3-9A75-DBCC6791230C}" type="datetimeFigureOut">
              <a:rPr lang="fr-FR" smtClean="0"/>
              <a:t>13/05/2022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CFEFD-FCD2-4F44-BA66-57CB30D0709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24813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587CC-A5AE-46B3-9A75-DBCC6791230C}" type="datetimeFigureOut">
              <a:rPr lang="fr-FR" smtClean="0"/>
              <a:t>13/05/2022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CFEFD-FCD2-4F44-BA66-57CB30D0709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641295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587CC-A5AE-46B3-9A75-DBCC6791230C}" type="datetimeFigureOut">
              <a:rPr lang="fr-FR" smtClean="0"/>
              <a:t>13/05/2022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CFEFD-FCD2-4F44-BA66-57CB30D0709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995257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587CC-A5AE-46B3-9A75-DBCC6791230C}" type="datetimeFigureOut">
              <a:rPr lang="fr-FR" smtClean="0"/>
              <a:t>13/05/2022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CFEFD-FCD2-4F44-BA66-57CB30D0709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38595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587CC-A5AE-46B3-9A75-DBCC6791230C}" type="datetimeFigureOut">
              <a:rPr lang="fr-FR" smtClean="0"/>
              <a:t>13/05/2022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CFEFD-FCD2-4F44-BA66-57CB30D0709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617888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587CC-A5AE-46B3-9A75-DBCC6791230C}" type="datetimeFigureOut">
              <a:rPr lang="fr-FR" smtClean="0"/>
              <a:t>13/05/2022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CFEFD-FCD2-4F44-BA66-57CB30D0709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603568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587CC-A5AE-46B3-9A75-DBCC6791230C}" type="datetimeFigureOut">
              <a:rPr lang="fr-FR" smtClean="0"/>
              <a:t>13/05/2022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CFEFD-FCD2-4F44-BA66-57CB30D0709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351810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587CC-A5AE-46B3-9A75-DBCC6791230C}" type="datetimeFigureOut">
              <a:rPr lang="fr-FR" smtClean="0"/>
              <a:t>13/05/2022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CFEFD-FCD2-4F44-BA66-57CB30D0709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029653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587CC-A5AE-46B3-9A75-DBCC6791230C}" type="datetimeFigureOut">
              <a:rPr lang="fr-FR" smtClean="0"/>
              <a:t>13/05/2022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CFEFD-FCD2-4F44-BA66-57CB30D0709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902442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587CC-A5AE-46B3-9A75-DBCC6791230C}" type="datetimeFigureOut">
              <a:rPr lang="fr-FR" smtClean="0"/>
              <a:t>13/05/2022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CFEFD-FCD2-4F44-BA66-57CB30D0709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616020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587CC-A5AE-46B3-9A75-DBCC6791230C}" type="datetimeFigureOut">
              <a:rPr lang="fr-FR" smtClean="0"/>
              <a:t>13/05/2022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CFEFD-FCD2-4F44-BA66-57CB30D0709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267727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0587CC-A5AE-46B3-9A75-DBCC6791230C}" type="datetimeFigureOut">
              <a:rPr lang="fr-FR" smtClean="0"/>
              <a:t>13/05/2022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5CFEFD-FCD2-4F44-BA66-57CB30D0709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8369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695720"/>
            <a:ext cx="6858000" cy="3859528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019" y="2325118"/>
            <a:ext cx="239025" cy="393764"/>
          </a:xfrm>
          <a:prstGeom prst="rect">
            <a:avLst/>
          </a:prstGeom>
        </p:spPr>
      </p:pic>
      <p:sp>
        <p:nvSpPr>
          <p:cNvPr id="22" name="ZoneTexte 21"/>
          <p:cNvSpPr txBox="1"/>
          <p:nvPr/>
        </p:nvSpPr>
        <p:spPr>
          <a:xfrm>
            <a:off x="999810" y="1298336"/>
            <a:ext cx="49815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>
                <a:solidFill>
                  <a:srgbClr val="1B978C"/>
                </a:solidFill>
                <a:latin typeface="Montserrat Medium" panose="00000600000000000000" pitchFamily="50" charset="0"/>
              </a:rPr>
              <a:t>LE NICKEL-SLN RECHERCHE</a:t>
            </a:r>
          </a:p>
          <a:p>
            <a:pPr algn="ctr"/>
            <a:r>
              <a:rPr lang="fr-FR" sz="2400" b="1" dirty="0">
                <a:solidFill>
                  <a:srgbClr val="1B978C"/>
                </a:solidFill>
                <a:latin typeface="Montserrat Medium" panose="00000600000000000000" pitchFamily="50" charset="0"/>
              </a:rPr>
              <a:t>un</a:t>
            </a:r>
          </a:p>
        </p:txBody>
      </p:sp>
      <p:sp>
        <p:nvSpPr>
          <p:cNvPr id="26" name="ZoneTexte 25"/>
          <p:cNvSpPr txBox="1"/>
          <p:nvPr/>
        </p:nvSpPr>
        <p:spPr>
          <a:xfrm>
            <a:off x="4700" y="2013646"/>
            <a:ext cx="67428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>
                <a:solidFill>
                  <a:srgbClr val="23063A"/>
                </a:solidFill>
                <a:latin typeface="Montserrat Medium" panose="00000600000000000000" pitchFamily="50" charset="0"/>
              </a:rPr>
              <a:t> Analyste Système (F/H)</a:t>
            </a:r>
          </a:p>
        </p:txBody>
      </p:sp>
      <p:sp>
        <p:nvSpPr>
          <p:cNvPr id="28" name="Rectangle 27"/>
          <p:cNvSpPr/>
          <p:nvPr/>
        </p:nvSpPr>
        <p:spPr>
          <a:xfrm>
            <a:off x="350948" y="2425693"/>
            <a:ext cx="595756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fr-FR" dirty="0">
                <a:solidFill>
                  <a:srgbClr val="200438"/>
                </a:solidFill>
                <a:latin typeface="Montserrat Regular"/>
                <a:ea typeface="Arial Unicode MS" panose="020B0604020202020204" pitchFamily="34" charset="-128"/>
                <a:cs typeface="Arial Unicode MS" panose="020B0604020202020204" pitchFamily="34" charset="-128"/>
              </a:rPr>
              <a:t>Poste basé à Doniambo, Nouméa</a:t>
            </a:r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6256" y="-746356"/>
            <a:ext cx="2239796" cy="2235853"/>
          </a:xfrm>
          <a:prstGeom prst="rect">
            <a:avLst/>
          </a:prstGeom>
        </p:spPr>
      </p:pic>
      <p:sp>
        <p:nvSpPr>
          <p:cNvPr id="39" name="Rectangle 38"/>
          <p:cNvSpPr/>
          <p:nvPr/>
        </p:nvSpPr>
        <p:spPr>
          <a:xfrm>
            <a:off x="-2515" y="2207"/>
            <a:ext cx="6882440" cy="1338026"/>
          </a:xfrm>
          <a:prstGeom prst="rect">
            <a:avLst/>
          </a:prstGeom>
          <a:solidFill>
            <a:srgbClr val="1B97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0" name="ZoneTexte 39"/>
          <p:cNvSpPr txBox="1"/>
          <p:nvPr/>
        </p:nvSpPr>
        <p:spPr>
          <a:xfrm>
            <a:off x="1786362" y="397893"/>
            <a:ext cx="35651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>
                <a:solidFill>
                  <a:schemeClr val="bg1"/>
                </a:solidFill>
                <a:latin typeface="Montserrat Medium" panose="00000600000000000000" pitchFamily="50" charset="0"/>
              </a:rPr>
              <a:t>OFFRE D’EMPLOI</a:t>
            </a:r>
            <a:endParaRPr lang="fr-FR" sz="2800" dirty="0">
              <a:solidFill>
                <a:schemeClr val="bg1"/>
              </a:solidFill>
            </a:endParaRPr>
          </a:p>
        </p:txBody>
      </p:sp>
      <p:pic>
        <p:nvPicPr>
          <p:cNvPr id="42" name="Image 4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1197" y="351975"/>
            <a:ext cx="908731" cy="569138"/>
          </a:xfrm>
          <a:prstGeom prst="rect">
            <a:avLst/>
          </a:prstGeom>
        </p:spPr>
      </p:pic>
      <p:pic>
        <p:nvPicPr>
          <p:cNvPr id="43" name="Image 4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05" y="-387872"/>
            <a:ext cx="2091259" cy="2087577"/>
          </a:xfrm>
          <a:prstGeom prst="rect">
            <a:avLst/>
          </a:prstGeom>
        </p:spPr>
      </p:pic>
      <p:sp>
        <p:nvSpPr>
          <p:cNvPr id="24" name="Rectangle 23"/>
          <p:cNvSpPr/>
          <p:nvPr/>
        </p:nvSpPr>
        <p:spPr>
          <a:xfrm rot="16200000">
            <a:off x="3286705" y="4631367"/>
            <a:ext cx="6702303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fr-FR" sz="1100" dirty="0">
                <a:solidFill>
                  <a:srgbClr val="ED6D16"/>
                </a:solidFill>
                <a:latin typeface="Montserrat Regular"/>
                <a:ea typeface="Arial Unicode MS" panose="020B0604020202020204" pitchFamily="34" charset="-128"/>
                <a:cs typeface="Arial Unicode MS" panose="020B0604020202020204" pitchFamily="34" charset="-128"/>
              </a:rPr>
              <a:t>La priorité sera donnée aux candidatures respectant les règles de l’emploi local. (Code Rome M1805)</a:t>
            </a:r>
            <a:endParaRPr lang="fr-FR" sz="1100" dirty="0">
              <a:solidFill>
                <a:srgbClr val="000000"/>
              </a:solidFill>
              <a:latin typeface="Helvetica Neue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968" y="1417138"/>
            <a:ext cx="839451" cy="539760"/>
          </a:xfrm>
          <a:prstGeom prst="rect">
            <a:avLst/>
          </a:prstGeom>
        </p:spPr>
      </p:pic>
      <p:sp>
        <p:nvSpPr>
          <p:cNvPr id="19" name="ZoneTexte 18"/>
          <p:cNvSpPr txBox="1"/>
          <p:nvPr/>
        </p:nvSpPr>
        <p:spPr>
          <a:xfrm>
            <a:off x="31330" y="2792238"/>
            <a:ext cx="6475721" cy="15542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rgbClr val="ED6614"/>
                </a:solidFill>
              </a:rPr>
              <a:t>Profil requis </a:t>
            </a:r>
          </a:p>
          <a:p>
            <a:endParaRPr lang="fr-FR" sz="1100" b="1" dirty="0">
              <a:solidFill>
                <a:srgbClr val="ED6614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>
                <a:solidFill>
                  <a:srgbClr val="200438"/>
                </a:solidFill>
                <a:latin typeface="Montserrat Regular"/>
                <a:ea typeface="Arial Unicode MS" panose="020B0604020202020204" pitchFamily="34" charset="-128"/>
              </a:rPr>
              <a:t>Titulaire d’un BTS ou d’un DEUST informatique avec 8 ans minimum d’expérience professionnelle dans le domaine.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fr-FR" sz="1100" dirty="0">
              <a:solidFill>
                <a:srgbClr val="200438"/>
              </a:solidFill>
              <a:latin typeface="Montserrat Regular"/>
              <a:ea typeface="Arial Unicode MS" panose="020B0604020202020204" pitchFamily="34" charset="-128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>
                <a:solidFill>
                  <a:srgbClr val="200438"/>
                </a:solidFill>
                <a:latin typeface="Montserrat Regular"/>
                <a:ea typeface="Arial Unicode MS" panose="020B0604020202020204" pitchFamily="34" charset="-128"/>
              </a:rPr>
              <a:t> Maîtrise complète : Plateformes Windows (de Server 2008 à aujourd’hui) et Linux / Active Directory / DNS / Virtualisation (VMware) / Messagerie (Exchange) / Stockage et sauvegarde des données (</a:t>
            </a:r>
            <a:r>
              <a:rPr lang="fr-FR" sz="1100" dirty="0" err="1">
                <a:solidFill>
                  <a:srgbClr val="200438"/>
                </a:solidFill>
                <a:latin typeface="Montserrat Regular"/>
                <a:ea typeface="Arial Unicode MS" panose="020B0604020202020204" pitchFamily="34" charset="-128"/>
              </a:rPr>
              <a:t>DataCore</a:t>
            </a:r>
            <a:r>
              <a:rPr lang="fr-FR" sz="1100" dirty="0">
                <a:solidFill>
                  <a:srgbClr val="200438"/>
                </a:solidFill>
                <a:latin typeface="Montserrat Regular"/>
                <a:ea typeface="Arial Unicode MS" panose="020B0604020202020204" pitchFamily="34" charset="-128"/>
              </a:rPr>
              <a:t>, TSM et VEEAM)</a:t>
            </a:r>
          </a:p>
        </p:txBody>
      </p:sp>
      <p:sp>
        <p:nvSpPr>
          <p:cNvPr id="21" name="ZoneTexte 20"/>
          <p:cNvSpPr txBox="1"/>
          <p:nvPr/>
        </p:nvSpPr>
        <p:spPr>
          <a:xfrm>
            <a:off x="23305" y="4450941"/>
            <a:ext cx="6576023" cy="24468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sz="1400" dirty="0">
              <a:solidFill>
                <a:srgbClr val="200438"/>
              </a:solidFill>
              <a:latin typeface="Montserrat Regular"/>
              <a:ea typeface="Arial Unicode MS" panose="020B0604020202020204" pitchFamily="34" charset="-128"/>
            </a:endParaRPr>
          </a:p>
          <a:p>
            <a:r>
              <a:rPr lang="fr-FR" b="1" dirty="0">
                <a:solidFill>
                  <a:srgbClr val="ED6614"/>
                </a:solidFill>
              </a:rPr>
              <a:t>Missions principales</a:t>
            </a:r>
          </a:p>
          <a:p>
            <a:endParaRPr lang="fr-FR" sz="1100" dirty="0">
              <a:solidFill>
                <a:srgbClr val="200438"/>
              </a:solidFill>
              <a:latin typeface="Montserrat Regular"/>
              <a:ea typeface="Arial Unicode MS" panose="020B0604020202020204" pitchFamily="34" charset="-128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>
                <a:solidFill>
                  <a:srgbClr val="200438"/>
                </a:solidFill>
                <a:latin typeface="Montserrat Regular"/>
                <a:ea typeface="Arial Unicode MS" panose="020B0604020202020204" pitchFamily="34" charset="-128"/>
              </a:rPr>
              <a:t>Assurer la surveillance des systèmes informatiques via les outils de monitoring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>
                <a:solidFill>
                  <a:srgbClr val="200438"/>
                </a:solidFill>
                <a:latin typeface="Montserrat Regular"/>
                <a:ea typeface="Arial Unicode MS" panose="020B0604020202020204" pitchFamily="34" charset="-128"/>
              </a:rPr>
              <a:t>Assurer, en cas d’incident d’exploitation, les diagnostics et dépannages de premier niveau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>
                <a:solidFill>
                  <a:srgbClr val="200438"/>
                </a:solidFill>
                <a:latin typeface="Montserrat Regular"/>
                <a:ea typeface="Arial Unicode MS" panose="020B0604020202020204" pitchFamily="34" charset="-128"/>
              </a:rPr>
              <a:t>Assurer la maintenance des systèmes informatiques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>
                <a:solidFill>
                  <a:srgbClr val="200438"/>
                </a:solidFill>
                <a:latin typeface="Montserrat Regular"/>
                <a:ea typeface="Arial Unicode MS" panose="020B0604020202020204" pitchFamily="34" charset="-128"/>
              </a:rPr>
              <a:t>Assurer le suivi des travaux d’exploitation planifiés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>
                <a:solidFill>
                  <a:srgbClr val="200438"/>
                </a:solidFill>
                <a:latin typeface="Montserrat Regular"/>
                <a:ea typeface="Arial Unicode MS" panose="020B0604020202020204" pitchFamily="34" charset="-128"/>
              </a:rPr>
              <a:t>Administrer les systèmes existants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>
                <a:solidFill>
                  <a:srgbClr val="200438"/>
                </a:solidFill>
                <a:latin typeface="Montserrat Regular"/>
                <a:ea typeface="Arial Unicode MS" panose="020B0604020202020204" pitchFamily="34" charset="-128"/>
              </a:rPr>
              <a:t>Gérer les incidences et demandes des utilisateurs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>
                <a:solidFill>
                  <a:srgbClr val="200438"/>
                </a:solidFill>
                <a:latin typeface="Montserrat Regular"/>
                <a:ea typeface="Arial Unicode MS" panose="020B0604020202020204" pitchFamily="34" charset="-128"/>
              </a:rPr>
              <a:t>Participer à la définition des standards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>
                <a:solidFill>
                  <a:srgbClr val="200438"/>
                </a:solidFill>
                <a:latin typeface="Montserrat Regular"/>
                <a:ea typeface="Arial Unicode MS" panose="020B0604020202020204" pitchFamily="34" charset="-128"/>
              </a:rPr>
              <a:t>Faire évoluer l’infrastructure Systèmes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>
                <a:solidFill>
                  <a:srgbClr val="200438"/>
                </a:solidFill>
                <a:latin typeface="Montserrat Regular"/>
                <a:ea typeface="Arial Unicode MS" panose="020B0604020202020204" pitchFamily="34" charset="-128"/>
              </a:rPr>
              <a:t>Participer à l’astreinte DSI</a:t>
            </a:r>
            <a:endParaRPr lang="fr-FR" b="1" dirty="0">
              <a:solidFill>
                <a:srgbClr val="ED6614"/>
              </a:solidFill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B645B2D6-CD30-4EE4-B373-A272147C43AB}"/>
              </a:ext>
            </a:extLst>
          </p:cNvPr>
          <p:cNvSpPr/>
          <p:nvPr/>
        </p:nvSpPr>
        <p:spPr>
          <a:xfrm>
            <a:off x="1617378" y="8157284"/>
            <a:ext cx="3429000" cy="35394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75000"/>
              </a:lnSpc>
              <a:spcAft>
                <a:spcPts val="600"/>
              </a:spcAft>
            </a:pPr>
            <a:r>
              <a:rPr lang="fr-FR" sz="800" b="1" i="1" kern="1400" dirty="0">
                <a:solidFill>
                  <a:srgbClr val="000000"/>
                </a:solidFill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Société LE NICKEL-SLN – </a:t>
            </a:r>
            <a:endParaRPr lang="fr-FR" sz="2400" kern="1400" dirty="0">
              <a:solidFill>
                <a:srgbClr val="00000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75000"/>
              </a:lnSpc>
              <a:spcAft>
                <a:spcPts val="600"/>
              </a:spcAft>
            </a:pPr>
            <a:r>
              <a:rPr lang="fr-FR" sz="800" b="1" i="1" kern="1400" dirty="0">
                <a:solidFill>
                  <a:srgbClr val="000000"/>
                </a:solidFill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BP E5 - 98848 - Nouméa Cedex</a:t>
            </a:r>
            <a:endParaRPr lang="fr-FR" sz="2400" kern="1400" dirty="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CA2FE928-A236-4BA9-A586-93B650BB60A7}"/>
              </a:ext>
            </a:extLst>
          </p:cNvPr>
          <p:cNvSpPr/>
          <p:nvPr/>
        </p:nvSpPr>
        <p:spPr>
          <a:xfrm>
            <a:off x="-332" y="8558629"/>
            <a:ext cx="6879925" cy="584775"/>
          </a:xfrm>
          <a:prstGeom prst="rect">
            <a:avLst/>
          </a:prstGeom>
          <a:solidFill>
            <a:srgbClr val="1B978C"/>
          </a:solidFill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fr-FR" sz="1600" dirty="0">
                <a:solidFill>
                  <a:schemeClr val="bg1"/>
                </a:solidFill>
                <a:latin typeface="Montserrat Regular"/>
                <a:ea typeface="Arial Unicode MS" panose="020B0604020202020204" pitchFamily="34" charset="-128"/>
                <a:cs typeface="Arial Unicode MS" panose="020B0604020202020204" pitchFamily="34" charset="-128"/>
              </a:rPr>
              <a:t>Envoyez votre CV et lettre de motivation à l’adresse suivante :</a:t>
            </a:r>
          </a:p>
          <a:p>
            <a:pPr algn="ctr">
              <a:spcAft>
                <a:spcPts val="0"/>
              </a:spcAft>
            </a:pPr>
            <a:r>
              <a:rPr lang="fr-FR" sz="1600" dirty="0">
                <a:solidFill>
                  <a:schemeClr val="bg1"/>
                </a:solidFill>
                <a:latin typeface="Montserrat Regular"/>
                <a:ea typeface="Arial Unicode MS" panose="020B0604020202020204" pitchFamily="34" charset="-128"/>
                <a:cs typeface="Arial Unicode MS" panose="020B0604020202020204" pitchFamily="34" charset="-128"/>
              </a:rPr>
              <a:t>recrutement@eramet-sln.com </a:t>
            </a:r>
            <a:endParaRPr lang="fr-FR" sz="1600" dirty="0">
              <a:solidFill>
                <a:schemeClr val="bg1"/>
              </a:solidFill>
              <a:latin typeface="Helvetica Neue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3889852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251</TotalTime>
  <Words>192</Words>
  <Application>Microsoft Office PowerPoint</Application>
  <PresentationFormat>Affichage à l'écran (4:3)</PresentationFormat>
  <Paragraphs>27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9" baseType="lpstr">
      <vt:lpstr>Arial</vt:lpstr>
      <vt:lpstr>Calibri</vt:lpstr>
      <vt:lpstr>Calibri Light</vt:lpstr>
      <vt:lpstr>Helvetica Neue</vt:lpstr>
      <vt:lpstr>Montserrat Medium</vt:lpstr>
      <vt:lpstr>Montserrat Regular</vt:lpstr>
      <vt:lpstr>Tahoma</vt:lpstr>
      <vt:lpstr>Thème Office</vt:lpstr>
      <vt:lpstr>Présentation PowerPoint</vt:lpstr>
    </vt:vector>
  </TitlesOfParts>
  <Company>Eramet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LHEMANNE Marie (SLN-EXT)</dc:creator>
  <cp:lastModifiedBy>JOUANNET Thibault (SLN)</cp:lastModifiedBy>
  <cp:revision>57</cp:revision>
  <dcterms:created xsi:type="dcterms:W3CDTF">2020-07-22T23:40:36Z</dcterms:created>
  <dcterms:modified xsi:type="dcterms:W3CDTF">2022-05-13T05:35:51Z</dcterms:modified>
</cp:coreProperties>
</file>